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6F625A-212F-EA08-F138-216F17608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FE634E3-E007-392A-92AF-4175395F8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9EF2E0-8388-0998-E5AB-4ECA6CD09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E5B9B9-2F32-6B13-30E9-AF6C7200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AAB211-96D6-1A17-7C61-7FF57FC1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312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72EF3C-2577-1AC2-5EC9-08291DDD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624E10-F52F-CAB7-0D0D-4AD71F27E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696F9A-63F1-763E-67DB-FDD608B15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62AD16-1D06-A7BF-88B6-4B8735DDC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680AC7-2A1D-B216-F784-E0B2E1896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21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5F44DD-8D94-7F59-D289-67C4967F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5F70EF-065D-2DD2-44FC-9574F84BA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9F90BD-DDCC-A0B0-B738-10F6D2C02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065C8B-2388-0E06-C511-D3D2FB43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4A6AFF-4EB5-37D7-FD25-C94DD0F14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876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0E23FC-F163-5372-D6DC-8C0F3BFD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A0CCE9-1C0D-D590-AC59-62A469D04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0E4C8A-B7E6-C6E5-74AE-E1CE7F1BD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8BCB2D2-E872-408B-5224-45EA706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81FD79-FAC5-6F90-8198-C1DB60A0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DE3FDFD-5BAF-4B80-9B95-A5055EEBE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665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453CE9-5C2E-A889-CE8E-C14437034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B75E53-EC01-5294-D44E-F943C26B5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1565DD-8106-D49A-7F4F-B647C5B31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E55D0E9-F45D-19B2-6D8B-DD8E7B6A7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914701-7B70-82CF-F1AA-17919BCC84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0428275-F2CA-12A0-27E8-188425D2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DBEA91E-E772-21FB-9F82-986D4A71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4D73914-18E2-DAE8-16FE-F4AA19DF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731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BFA236-1084-685C-6959-D3430F808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C73AD59-4D16-51E1-F320-78CD05597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9E830A-96A5-E11F-88BF-C288E0E8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D91A4C0-8E50-D3FE-1CDA-F72B603A3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151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51A4AD3-075D-FBF5-C7F8-15FB0B69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EEFA04E-5396-776E-7DCF-C31AEA7B2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A28EB6-A5FF-7773-654C-F10E574D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851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D42DAA-99D5-8825-F3D2-C3BD62F4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9D0867-5148-890E-6E12-09DEF7591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506769-A87B-BB81-66F0-00A393619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6EDEEC-98E0-9EE9-58E4-BD95258E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FD4F9B-3AB7-161D-9091-161F7816C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1FE6F5-6F0F-0FA5-460E-38E79C2C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724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4F057C-A0DA-8A40-EB10-8163F42B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34EF4E-C2C8-9749-3DD9-AC06DF4DE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430A5F-A7A4-C496-799A-7EC67E5E5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43BD9E-BC10-0F05-4F89-FA23754C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7070BC-37B4-19B0-F96C-9872496AA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00AD32-386E-7FA5-F3C5-4332A0E2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881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C4C474-14CC-FA7C-1316-4CBCE6CB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2F8173-BC16-0727-97F2-E80669185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E7992E-9952-1203-A646-6AA7DE6D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40A2E8-D5D6-4A20-1354-8EA7D137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F296E8-8F55-FAA3-EEA0-D2D6E5B2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8784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74A4A7-4EBA-99E4-9AAD-5475275E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2695DD-3E4D-BC73-0B7C-C8CD61E52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D129C0-9279-1661-EAA5-5B661F59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BC2444-85D9-FA87-9534-A6FFBB33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0289DA-90BE-20C0-10D1-E3E881FC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487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2D790D9-5285-44A1-80A2-437717168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04D03A-ADD3-23EF-C59B-C93258D58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1884BE-A269-CDF9-96FD-EB1127FBF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D5B336-5641-9E41-8D93-D538DEDA608A}" type="datetimeFigureOut">
              <a:rPr kumimoji="1" lang="zh-CN" altLang="en-US" smtClean="0"/>
              <a:t>2025/5/12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59157C-99B2-D3E1-4C7B-F845F53DC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767885-22EC-B78B-3683-084E88631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31C5D-C107-524E-A732-67A20339F5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753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>
            <a:extLst>
              <a:ext uri="{FF2B5EF4-FFF2-40B4-BE49-F238E27FC236}">
                <a16:creationId xmlns:a16="http://schemas.microsoft.com/office/drawing/2014/main" id="{86E8BE1A-9456-D7F6-3DCC-4EDD41CCC9ED}"/>
              </a:ext>
            </a:extLst>
          </p:cNvPr>
          <p:cNvSpPr/>
          <p:nvPr/>
        </p:nvSpPr>
        <p:spPr>
          <a:xfrm>
            <a:off x="3059608" y="964904"/>
            <a:ext cx="6072784" cy="2966484"/>
          </a:xfrm>
          <a:prstGeom prst="roundRect">
            <a:avLst>
              <a:gd name="adj" fmla="val 3405"/>
            </a:avLst>
          </a:prstGeom>
          <a:solidFill>
            <a:schemeClr val="bg1">
              <a:lumMod val="85000"/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CC27BC86-EBB4-B4E0-7A9C-3312C77B2377}"/>
              </a:ext>
            </a:extLst>
          </p:cNvPr>
          <p:cNvSpPr/>
          <p:nvPr/>
        </p:nvSpPr>
        <p:spPr>
          <a:xfrm>
            <a:off x="4097863" y="3413051"/>
            <a:ext cx="4890976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261EF2D9-F8F1-73F4-0B59-CDE629327026}"/>
              </a:ext>
            </a:extLst>
          </p:cNvPr>
          <p:cNvSpPr/>
          <p:nvPr/>
        </p:nvSpPr>
        <p:spPr>
          <a:xfrm>
            <a:off x="4097862" y="2833577"/>
            <a:ext cx="2413591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C9072582-150C-3736-E724-B23DB7BCA94A}"/>
              </a:ext>
            </a:extLst>
          </p:cNvPr>
          <p:cNvSpPr/>
          <p:nvPr/>
        </p:nvSpPr>
        <p:spPr>
          <a:xfrm>
            <a:off x="6575249" y="2833577"/>
            <a:ext cx="2413591" cy="4572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Optimization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405E3F8-FB1C-2528-BB82-70B9EA78A47D}"/>
              </a:ext>
            </a:extLst>
          </p:cNvPr>
          <p:cNvSpPr/>
          <p:nvPr/>
        </p:nvSpPr>
        <p:spPr>
          <a:xfrm>
            <a:off x="3059608" y="3992524"/>
            <a:ext cx="6072784" cy="73896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FFTW3,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netCDF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GMT, GSL,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Ncurses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Openblas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Eigen3,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Gnuplot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Tesseroids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MagTesseroids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TOML,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Autodiff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…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17BB5315-258E-EE0D-035A-F82CB52F7D49}"/>
              </a:ext>
            </a:extLst>
          </p:cNvPr>
          <p:cNvSpPr/>
          <p:nvPr/>
        </p:nvSpPr>
        <p:spPr>
          <a:xfrm>
            <a:off x="4097862" y="2254103"/>
            <a:ext cx="4896293" cy="4572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Artificial Intelligence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337F347E-9A66-1982-FD32-34E56F076DEF}"/>
              </a:ext>
            </a:extLst>
          </p:cNvPr>
          <p:cNvSpPr/>
          <p:nvPr/>
        </p:nvSpPr>
        <p:spPr>
          <a:xfrm>
            <a:off x="4097862" y="1672859"/>
            <a:ext cx="1339704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39A01D8C-C76C-C365-E1D0-EF22A4B81500}"/>
              </a:ext>
            </a:extLst>
          </p:cNvPr>
          <p:cNvSpPr/>
          <p:nvPr/>
        </p:nvSpPr>
        <p:spPr>
          <a:xfrm>
            <a:off x="5538587" y="1685260"/>
            <a:ext cx="1339704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Seismic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FAE3A726-FC9F-8EA8-3E46-0C913C5DD888}"/>
              </a:ext>
            </a:extLst>
          </p:cNvPr>
          <p:cNvSpPr/>
          <p:nvPr/>
        </p:nvSpPr>
        <p:spPr>
          <a:xfrm>
            <a:off x="6979313" y="1672859"/>
            <a:ext cx="2009528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Electromagnetic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27E82D5F-E7BB-2CAB-221D-1EF23751A8AC}"/>
              </a:ext>
            </a:extLst>
          </p:cNvPr>
          <p:cNvSpPr/>
          <p:nvPr/>
        </p:nvSpPr>
        <p:spPr>
          <a:xfrm>
            <a:off x="4097861" y="1093382"/>
            <a:ext cx="1695905" cy="4572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2641698B-E074-B9E7-2022-F48A33ED994C}"/>
              </a:ext>
            </a:extLst>
          </p:cNvPr>
          <p:cNvSpPr/>
          <p:nvPr/>
        </p:nvSpPr>
        <p:spPr>
          <a:xfrm>
            <a:off x="5894765" y="1091615"/>
            <a:ext cx="1547049" cy="4572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Toolkits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F4135D5D-4433-67D1-FD8E-FEBFDD7A5FC4}"/>
              </a:ext>
            </a:extLst>
          </p:cNvPr>
          <p:cNvSpPr/>
          <p:nvPr/>
        </p:nvSpPr>
        <p:spPr>
          <a:xfrm>
            <a:off x="7548112" y="1091615"/>
            <a:ext cx="1440727" cy="4572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Tutorials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F3E7BE1-FC02-B9C5-2BFA-68ECC332ECD9}"/>
              </a:ext>
            </a:extLst>
          </p:cNvPr>
          <p:cNvSpPr txBox="1"/>
          <p:nvPr/>
        </p:nvSpPr>
        <p:spPr>
          <a:xfrm rot="16200000">
            <a:off x="2952500" y="2186536"/>
            <a:ext cx="1143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GCTL</a:t>
            </a:r>
            <a:endParaRPr kumimoji="1"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07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37</Words>
  <Application>Microsoft Macintosh PowerPoint</Application>
  <PresentationFormat>宽屏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yi zhang</dc:creator>
  <cp:lastModifiedBy>yi zhang</cp:lastModifiedBy>
  <cp:revision>1</cp:revision>
  <dcterms:created xsi:type="dcterms:W3CDTF">2025-05-12T01:56:26Z</dcterms:created>
  <dcterms:modified xsi:type="dcterms:W3CDTF">2025-05-12T02:13:42Z</dcterms:modified>
</cp:coreProperties>
</file>