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8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0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2DCE-005F-417C-B642-5F0E5C90C422}" type="datetimeFigureOut">
              <a:rPr lang="zh-CN" altLang="en-US" smtClean="0"/>
              <a:t>2022/2/19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7C0BA-AEDA-4945-957D-C7F0ABCFAF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916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2DCE-005F-417C-B642-5F0E5C90C422}" type="datetimeFigureOut">
              <a:rPr lang="zh-CN" altLang="en-US" smtClean="0"/>
              <a:t>2022/2/19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7C0BA-AEDA-4945-957D-C7F0ABCFAF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437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2DCE-005F-417C-B642-5F0E5C90C422}" type="datetimeFigureOut">
              <a:rPr lang="zh-CN" altLang="en-US" smtClean="0"/>
              <a:t>2022/2/19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7C0BA-AEDA-4945-957D-C7F0ABCFAF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491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2DCE-005F-417C-B642-5F0E5C90C422}" type="datetimeFigureOut">
              <a:rPr lang="zh-CN" altLang="en-US" smtClean="0"/>
              <a:t>2022/2/19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7C0BA-AEDA-4945-957D-C7F0ABCFAF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250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2DCE-005F-417C-B642-5F0E5C90C422}" type="datetimeFigureOut">
              <a:rPr lang="zh-CN" altLang="en-US" smtClean="0"/>
              <a:t>2022/2/19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7C0BA-AEDA-4945-957D-C7F0ABCFAF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708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2DCE-005F-417C-B642-5F0E5C90C422}" type="datetimeFigureOut">
              <a:rPr lang="zh-CN" altLang="en-US" smtClean="0"/>
              <a:t>2022/2/19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7C0BA-AEDA-4945-957D-C7F0ABCFAF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654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2DCE-005F-417C-B642-5F0E5C90C422}" type="datetimeFigureOut">
              <a:rPr lang="zh-CN" altLang="en-US" smtClean="0"/>
              <a:t>2022/2/19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7C0BA-AEDA-4945-957D-C7F0ABCFAF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389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2DCE-005F-417C-B642-5F0E5C90C422}" type="datetimeFigureOut">
              <a:rPr lang="zh-CN" altLang="en-US" smtClean="0"/>
              <a:t>2022/2/19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7C0BA-AEDA-4945-957D-C7F0ABCFAF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949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2DCE-005F-417C-B642-5F0E5C90C422}" type="datetimeFigureOut">
              <a:rPr lang="zh-CN" altLang="en-US" smtClean="0"/>
              <a:t>2022/2/19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7C0BA-AEDA-4945-957D-C7F0ABCFAF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589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2DCE-005F-417C-B642-5F0E5C90C422}" type="datetimeFigureOut">
              <a:rPr lang="zh-CN" altLang="en-US" smtClean="0"/>
              <a:t>2022/2/19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7C0BA-AEDA-4945-957D-C7F0ABCFAF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9903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2DCE-005F-417C-B642-5F0E5C90C422}" type="datetimeFigureOut">
              <a:rPr lang="zh-CN" altLang="en-US" smtClean="0"/>
              <a:t>2022/2/19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7C0BA-AEDA-4945-957D-C7F0ABCFAF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0591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D2DCE-005F-417C-B642-5F0E5C90C422}" type="datetimeFigureOut">
              <a:rPr lang="zh-CN" altLang="en-US" smtClean="0"/>
              <a:t>2022/2/19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7C0BA-AEDA-4945-957D-C7F0ABCFAF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8733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4.wmf"/><Relationship Id="rId3" Type="http://schemas.openxmlformats.org/officeDocument/2006/relationships/image" Target="../media/image5.png"/><Relationship Id="rId7" Type="http://schemas.openxmlformats.org/officeDocument/2006/relationships/image" Target="../media/image9.emf"/><Relationship Id="rId12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emf"/><Relationship Id="rId11" Type="http://schemas.openxmlformats.org/officeDocument/2006/relationships/image" Target="../media/image3.wmf"/><Relationship Id="rId5" Type="http://schemas.openxmlformats.org/officeDocument/2006/relationships/image" Target="../media/image7.emf"/><Relationship Id="rId10" Type="http://schemas.openxmlformats.org/officeDocument/2006/relationships/oleObject" Target="../embeddings/oleObject2.bin"/><Relationship Id="rId4" Type="http://schemas.openxmlformats.org/officeDocument/2006/relationships/image" Target="../media/image6.emf"/><Relationship Id="rId9" Type="http://schemas.openxmlformats.org/officeDocument/2006/relationships/image" Target="../media/image2.emf"/><Relationship Id="rId1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51838D1-1AC4-4867-AFE9-781B06AF0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86" y="1455938"/>
            <a:ext cx="3748818" cy="3946124"/>
          </a:xfrm>
          <a:prstGeom prst="rect">
            <a:avLst/>
          </a:prstGeom>
        </p:spPr>
      </p:pic>
      <p:pic>
        <p:nvPicPr>
          <p:cNvPr id="7" name="Picture 17">
            <a:extLst>
              <a:ext uri="{FF2B5EF4-FFF2-40B4-BE49-F238E27FC236}">
                <a16:creationId xmlns:a16="http://schemas.microsoft.com/office/drawing/2014/main" id="{5812BF35-40FA-4A9E-A038-B3B378A32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398" y="3574602"/>
            <a:ext cx="1503240" cy="375810"/>
          </a:xfrm>
          <a:prstGeom prst="rect">
            <a:avLst/>
          </a:prstGeom>
        </p:spPr>
      </p:pic>
      <p:pic>
        <p:nvPicPr>
          <p:cNvPr id="8" name="Picture 18">
            <a:extLst>
              <a:ext uri="{FF2B5EF4-FFF2-40B4-BE49-F238E27FC236}">
                <a16:creationId xmlns:a16="http://schemas.microsoft.com/office/drawing/2014/main" id="{6044607C-05E5-4159-8344-EF0C34E9C6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0860" y="3574657"/>
            <a:ext cx="888276" cy="375809"/>
          </a:xfrm>
          <a:prstGeom prst="rect">
            <a:avLst/>
          </a:prstGeom>
        </p:spPr>
      </p:pic>
      <p:pic>
        <p:nvPicPr>
          <p:cNvPr id="9" name="Picture 19">
            <a:extLst>
              <a:ext uri="{FF2B5EF4-FFF2-40B4-BE49-F238E27FC236}">
                <a16:creationId xmlns:a16="http://schemas.microsoft.com/office/drawing/2014/main" id="{DED68C7C-1203-4BFA-B173-9681DFF1C3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0398" y="4180244"/>
            <a:ext cx="1312215" cy="699848"/>
          </a:xfrm>
          <a:prstGeom prst="rect">
            <a:avLst/>
          </a:prstGeom>
        </p:spPr>
      </p:pic>
      <p:pic>
        <p:nvPicPr>
          <p:cNvPr id="10" name="Picture 20">
            <a:extLst>
              <a:ext uri="{FF2B5EF4-FFF2-40B4-BE49-F238E27FC236}">
                <a16:creationId xmlns:a16="http://schemas.microsoft.com/office/drawing/2014/main" id="{DE533BC5-9126-4C8D-AE57-D037AA65D7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7009" y="4880092"/>
            <a:ext cx="3965805" cy="699848"/>
          </a:xfrm>
          <a:prstGeom prst="rect">
            <a:avLst/>
          </a:prstGeom>
        </p:spPr>
      </p:pic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DEAB7C27-B4A4-4FE9-A1AD-76F726FC53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9365992"/>
              </p:ext>
            </p:extLst>
          </p:nvPr>
        </p:nvGraphicFramePr>
        <p:xfrm>
          <a:off x="4837009" y="2594368"/>
          <a:ext cx="3284537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8" imgW="3284525" imgH="689065" progId="Equation.DSMT4">
                  <p:embed/>
                </p:oleObj>
              </mc:Choice>
              <mc:Fallback>
                <p:oleObj name="Equation" r:id="rId8" imgW="3284525" imgH="68906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837009" y="2594368"/>
                        <a:ext cx="3284537" cy="68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38F1378C-B37C-4AB4-AD9E-F74F7983AB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785464"/>
              </p:ext>
            </p:extLst>
          </p:nvPr>
        </p:nvGraphicFramePr>
        <p:xfrm>
          <a:off x="4205267" y="1679526"/>
          <a:ext cx="3916279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10" imgW="2743200" imgH="482400" progId="Equation.DSMT4">
                  <p:embed/>
                </p:oleObj>
              </mc:Choice>
              <mc:Fallback>
                <p:oleObj name="Equation" r:id="rId10" imgW="274320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205267" y="1679526"/>
                        <a:ext cx="3916279" cy="68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97468F3D-F3A5-490E-B19F-C6EA0D90B1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7943005"/>
              </p:ext>
            </p:extLst>
          </p:nvPr>
        </p:nvGraphicFramePr>
        <p:xfrm>
          <a:off x="3806387" y="762476"/>
          <a:ext cx="4315159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12" imgW="3022560" imgH="482400" progId="Equation.DSMT4">
                  <p:embed/>
                </p:oleObj>
              </mc:Choice>
              <mc:Fallback>
                <p:oleObj name="Equation" r:id="rId12" imgW="302256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806387" y="762476"/>
                        <a:ext cx="4315159" cy="68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731222A4-4F0D-4E91-9593-89E90D899991}"/>
              </a:ext>
            </a:extLst>
          </p:cNvPr>
          <p:cNvSpPr txBox="1"/>
          <p:nvPr/>
        </p:nvSpPr>
        <p:spPr>
          <a:xfrm>
            <a:off x="312419" y="259080"/>
            <a:ext cx="3616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SimHei" panose="02010609060101010101" pitchFamily="49" charset="-122"/>
                <a:ea typeface="SimHei" panose="02010609060101010101" pitchFamily="49" charset="-122"/>
              </a:rPr>
              <a:t>Forward Modeling Equations</a:t>
            </a:r>
            <a:endParaRPr lang="zh-CN" altLang="en-US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56AF05-4520-8A4B-8C0A-98025F4D404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0" y="1270000"/>
            <a:ext cx="63500" cy="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143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</TotalTime>
  <Words>3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SimHei</vt:lpstr>
      <vt:lpstr>Arial</vt:lpstr>
      <vt:lpstr>Calibri</vt:lpstr>
      <vt:lpstr>Calibri Light</vt:lpstr>
      <vt:lpstr>Office 主题​​</vt:lpstr>
      <vt:lpstr>Equation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 yi</dc:creator>
  <cp:lastModifiedBy>ZhangYi</cp:lastModifiedBy>
  <cp:revision>5</cp:revision>
  <dcterms:created xsi:type="dcterms:W3CDTF">2021-04-20T06:57:00Z</dcterms:created>
  <dcterms:modified xsi:type="dcterms:W3CDTF">2022-02-19T02:14:25Z</dcterms:modified>
</cp:coreProperties>
</file>